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93" r:id="rId5"/>
    <p:sldId id="316" r:id="rId6"/>
    <p:sldId id="319" r:id="rId7"/>
    <p:sldId id="321" r:id="rId8"/>
    <p:sldId id="320" r:id="rId9"/>
    <p:sldId id="317" r:id="rId10"/>
    <p:sldId id="327" r:id="rId11"/>
    <p:sldId id="328" r:id="rId12"/>
    <p:sldId id="325" r:id="rId13"/>
    <p:sldId id="326" r:id="rId14"/>
    <p:sldId id="324" r:id="rId15"/>
    <p:sldId id="322" r:id="rId16"/>
    <p:sldId id="323" r:id="rId17"/>
    <p:sldId id="318" r:id="rId18"/>
    <p:sldId id="329" r:id="rId19"/>
    <p:sldId id="330" r:id="rId20"/>
    <p:sldId id="331" r:id="rId21"/>
    <p:sldId id="332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D600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2" autoAdjust="0"/>
    <p:restoredTop sz="90557" autoAdjust="0"/>
  </p:normalViewPr>
  <p:slideViewPr>
    <p:cSldViewPr snapToGrid="0">
      <p:cViewPr varScale="1">
        <p:scale>
          <a:sx n="101" d="100"/>
          <a:sy n="101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21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ke-Noichl Sigrid" userId="a0c74a52-1356-4eb0-ace3-d19501cd797c" providerId="ADAL" clId="{4944108B-C9C8-4F12-86EF-D90C1E092604}"/>
    <pc:docChg chg="modSld">
      <pc:chgData name="Berke-Noichl Sigrid" userId="a0c74a52-1356-4eb0-ace3-d19501cd797c" providerId="ADAL" clId="{4944108B-C9C8-4F12-86EF-D90C1E092604}" dt="2021-06-17T18:51:35.476" v="8" actId="6549"/>
      <pc:docMkLst>
        <pc:docMk/>
      </pc:docMkLst>
      <pc:sldChg chg="modSp">
        <pc:chgData name="Berke-Noichl Sigrid" userId="a0c74a52-1356-4eb0-ace3-d19501cd797c" providerId="ADAL" clId="{4944108B-C9C8-4F12-86EF-D90C1E092604}" dt="2021-06-17T18:51:13.709" v="0" actId="20577"/>
        <pc:sldMkLst>
          <pc:docMk/>
          <pc:sldMk cId="0" sldId="316"/>
        </pc:sldMkLst>
        <pc:spChg chg="mod">
          <ac:chgData name="Berke-Noichl Sigrid" userId="a0c74a52-1356-4eb0-ace3-d19501cd797c" providerId="ADAL" clId="{4944108B-C9C8-4F12-86EF-D90C1E092604}" dt="2021-06-17T18:51:13.709" v="0" actId="20577"/>
          <ac:spMkLst>
            <pc:docMk/>
            <pc:sldMk cId="0" sldId="316"/>
            <ac:spMk id="29698" creationId="{F42E5F6A-EDE9-4A8E-962C-5B9D1B21E94F}"/>
          </ac:spMkLst>
        </pc:spChg>
      </pc:sldChg>
      <pc:sldChg chg="modSp">
        <pc:chgData name="Berke-Noichl Sigrid" userId="a0c74a52-1356-4eb0-ace3-d19501cd797c" providerId="ADAL" clId="{4944108B-C9C8-4F12-86EF-D90C1E092604}" dt="2021-06-17T18:51:35.476" v="8" actId="6549"/>
        <pc:sldMkLst>
          <pc:docMk/>
          <pc:sldMk cId="0" sldId="326"/>
        </pc:sldMkLst>
        <pc:spChg chg="mod">
          <ac:chgData name="Berke-Noichl Sigrid" userId="a0c74a52-1356-4eb0-ace3-d19501cd797c" providerId="ADAL" clId="{4944108B-C9C8-4F12-86EF-D90C1E092604}" dt="2021-06-17T18:51:35.476" v="8" actId="6549"/>
          <ac:spMkLst>
            <pc:docMk/>
            <pc:sldMk cId="0" sldId="326"/>
            <ac:spMk id="32770" creationId="{FEA93108-F6BB-4CD1-93AB-A3EAC4715D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3A41D7B-AEF0-4017-958D-F1E72522B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AB26A1F-53DE-44F9-8651-0AED5FE4C1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002358-FC40-4327-8E4C-5AD3085168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15CE4309-C8B6-4EC3-93E6-A63706D296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95EFA053-CBEE-4D7C-A895-24A428CAEB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168B396F-0B10-4FD4-ACAB-C67FD7400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57B720-424A-43EA-8399-7CC2830139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E7326F5-67AB-4B7E-877B-F7932D03F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B1281B-753F-438A-8C92-ED8C5D8635DE}" type="slidenum">
              <a:rPr lang="de-AT" altLang="de-DE" smtClean="0"/>
              <a:pPr/>
              <a:t>1</a:t>
            </a:fld>
            <a:endParaRPr lang="de-AT" altLang="de-DE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DBE332C-2941-4896-927B-631A9FADA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318E3DC-D8D0-4E66-9060-8F7E0CE35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A4166-58FE-4674-8803-60EF1B7FA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49042A-5780-4435-802F-6526F92B1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4C59B0-0DBB-40E4-AA1D-0309E457B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BEE-05D2-4A3D-AB34-53D34505829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502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4B43C5-9B2B-4EDD-B1C5-9B999E56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58828-B021-4A30-972F-F40EC8BA0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5C5B9-9D14-415F-8AA6-6E0C31B8D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2307-C395-4132-A96D-210AB52A8E7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99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B9D67A-A4F7-499F-B5DE-69B518076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C15795-FE65-4372-A142-F56E04247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E5B65-80BA-436E-BA34-84B77DEAA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77E81-3434-42EF-9744-902CBD4531D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8600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E910D-3549-4AE4-A660-17FA12B74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C8555-B2FE-4E81-86A3-2B5654D3C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2195B-FBC7-48BD-AB55-B6F8FD112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1A47-515D-4515-9F0E-BF432A2DB2A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7313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8A84C5-A76F-4B70-9AEA-F00CD60B1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98D6A3-7A15-4C80-84AA-E1108DAA8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032364-CA64-404A-A47A-05B07A5F0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F86A-F4F5-4540-81BD-CDBC2CBE4D4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224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64168-2A7B-48E5-8AA9-FF3DE8C8D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1FF59-6CBD-42AB-B28C-79676B4C1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0CA87-0DC0-4828-B8BE-AB1B0B666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B70F-6FE8-42F7-9D24-9F9FDCB1B1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830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ABCFB4-15F7-425A-8BDD-3C9D5A0DA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8974C3-141F-4FFC-82E9-B2C6933C0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7C97CA-F702-4937-AF9B-82BE92CEF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4E10-7B06-46B7-BC0A-CCCC388BD02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1760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5CE3C7-48CE-4A48-B03B-3B8E7B989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0BC655-70A6-4720-BC97-023814D97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6DFB5E-FC02-4CB6-A428-241A46080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7DC5-1D9F-47D2-859F-33EB835E6D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929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557C84-F765-465B-9439-B0CB9928E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96BB4B-FBB8-40A5-8533-1AAB76E5A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EB98D1-3002-45B6-8BC6-272373121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399A-3CCD-41AB-B184-B63ED8478D0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70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FD5DB-3E25-40C6-AAA5-837A2725A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CF273-D236-460B-91F7-EEF92F7E7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F0BF1-7C22-4DA0-91A1-B48D2FD0C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6A78-C2E9-4F2D-AA7A-98EFD8FA279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1843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606DB-2FC5-42CD-BB89-D89203BCB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4E406-38E7-4C65-98AC-55724092C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3750A-0261-4BEE-B5DA-CA4884A59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EBD55-EAF1-4AFB-BD4F-CC136D63049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99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2C1DAF8B-CC52-4E17-9390-5B6AF38182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E62761F5-3B8B-491F-8463-180F34729D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9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055C357B-C6BD-40A6-A884-F6FA311510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76AED787-6E5A-4FB3-A1B0-90A88F671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0940F808-AAD5-49B7-9B29-1ADA0A43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857B27E-D486-462C-8FE7-CE4C7E6DF9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B05D29-DB19-4FCD-A5C4-1517BBF9F3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66221E-E6E8-4667-B552-B56D90EE50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34A6E6-451E-4A4D-BB89-D4B6DAC3AFB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034" name="Picture 7">
            <a:extLst>
              <a:ext uri="{FF2B5EF4-FFF2-40B4-BE49-F238E27FC236}">
                <a16:creationId xmlns:a16="http://schemas.microsoft.com/office/drawing/2014/main" id="{C1920FB4-2680-46BA-BD1C-65E3031E6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1A1A18"/>
              </a:clrFrom>
              <a:clrTo>
                <a:srgbClr val="1A1A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8">
            <a:extLst>
              <a:ext uri="{FF2B5EF4-FFF2-40B4-BE49-F238E27FC236}">
                <a16:creationId xmlns:a16="http://schemas.microsoft.com/office/drawing/2014/main" id="{FF96F9BF-1F27-4C7A-882B-024BA57F2B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191917"/>
              </a:clrFrom>
              <a:clrTo>
                <a:srgbClr val="1919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-1588"/>
            <a:ext cx="9715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0">
            <a:extLst>
              <a:ext uri="{FF2B5EF4-FFF2-40B4-BE49-F238E27FC236}">
                <a16:creationId xmlns:a16="http://schemas.microsoft.com/office/drawing/2014/main" id="{09B63FCC-D307-4BD7-8C1F-1CAA56847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57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1">
            <a:extLst>
              <a:ext uri="{FF2B5EF4-FFF2-40B4-BE49-F238E27FC236}">
                <a16:creationId xmlns:a16="http://schemas.microsoft.com/office/drawing/2014/main" id="{66C053FE-F4AA-46F6-9639-2FBA23D5B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57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5BF0FFB3-63CF-4E27-A5BC-C9FF64CE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DEF4F9B0-40FA-421B-AF90-BD99D09E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7608"/>
            <a:ext cx="9144000" cy="54014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AT" alt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Herzlich </a:t>
            </a:r>
          </a:p>
          <a:p>
            <a:pPr algn="ctr" eaLnBrk="1" hangingPunct="1">
              <a:defRPr/>
            </a:pPr>
            <a:r>
              <a:rPr lang="de-AT" alt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Willkommen in der </a:t>
            </a:r>
          </a:p>
          <a:p>
            <a:pPr algn="ctr" eaLnBrk="1" hangingPunct="1">
              <a:defRPr/>
            </a:pPr>
            <a:r>
              <a:rPr lang="de-AT" alt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Raiffeisenbank </a:t>
            </a:r>
          </a:p>
          <a:p>
            <a:pPr algn="ctr" eaLnBrk="1" hangingPunct="1">
              <a:defRPr/>
            </a:pPr>
            <a:r>
              <a:rPr lang="de-AT" altLang="de-D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Kössen-Schwendt</a:t>
            </a:r>
          </a:p>
          <a:p>
            <a:pPr algn="ctr" eaLnBrk="1" hangingPunct="1">
              <a:defRPr/>
            </a:pPr>
            <a:endParaRPr lang="de-AT" altLang="de-DE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T" panose="020B0504020202020204" pitchFamily="34" charset="0"/>
            </a:endParaRPr>
          </a:p>
          <a:p>
            <a:pPr algn="ctr" eaLnBrk="1" hangingPunct="1">
              <a:defRPr/>
            </a:pPr>
            <a:r>
              <a:rPr lang="de-AT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Preisverteilung </a:t>
            </a:r>
          </a:p>
          <a:p>
            <a:pPr algn="ctr" eaLnBrk="1" hangingPunct="1">
              <a:defRPr/>
            </a:pPr>
            <a:r>
              <a:rPr lang="de-AT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51. Internationaler </a:t>
            </a:r>
          </a:p>
          <a:p>
            <a:pPr algn="ctr" eaLnBrk="1" hangingPunct="1">
              <a:defRPr/>
            </a:pPr>
            <a:r>
              <a:rPr lang="de-AT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  <a:t>Raiffeisen-Jugendwettbewerb 2021</a:t>
            </a:r>
            <a:br>
              <a:rPr lang="de-AT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T" panose="020B0504020202020204" pitchFamily="34" charset="0"/>
              </a:rPr>
            </a:br>
            <a:endParaRPr lang="de-AT" altLang="de-DE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T" panose="020B0504020202020204" pitchFamily="34" charset="0"/>
            </a:endParaRPr>
          </a:p>
          <a:p>
            <a:pPr algn="ctr" eaLnBrk="1" hangingPunct="1">
              <a:defRPr/>
            </a:pPr>
            <a:r>
              <a:rPr lang="de-AT" altLang="de-DE" sz="4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  <a:t>MOTTO:</a:t>
            </a:r>
          </a:p>
          <a:p>
            <a:pPr algn="ctr" eaLnBrk="1" hangingPunct="1">
              <a:defRPr/>
            </a:pPr>
            <a:r>
              <a:rPr lang="de-AT" alt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  <a:t>„Bau dir deine Welt!“ </a:t>
            </a:r>
          </a:p>
          <a:p>
            <a:pPr algn="ctr" eaLnBrk="1" hangingPunct="1">
              <a:defRPr/>
            </a:pPr>
            <a:r>
              <a:rPr lang="de-AT" alt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  <a:t>2. Klassen </a:t>
            </a:r>
            <a:br>
              <a:rPr lang="de-AT" alt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</a:br>
            <a:r>
              <a:rPr lang="de-AT" alt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  <a:t>der MS </a:t>
            </a:r>
            <a:r>
              <a:rPr lang="de-AT" altLang="de-DE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  <a:t>Kössen</a:t>
            </a:r>
            <a:r>
              <a:rPr lang="de-AT" alt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Ex BT" panose="020B0605020202020204" pitchFamily="34" charset="0"/>
              </a:rPr>
              <a:t> </a:t>
            </a:r>
            <a:endParaRPr lang="de-AT" altLang="de-DE" sz="4000" dirty="0">
              <a:solidFill>
                <a:srgbClr val="FF0000"/>
              </a:solidFill>
              <a:latin typeface="Swis721 Ex BT" panose="020B0605020202020204" pitchFamily="34" charset="0"/>
            </a:endParaRPr>
          </a:p>
        </p:txBody>
      </p:sp>
      <p:pic>
        <p:nvPicPr>
          <p:cNvPr id="3076" name="Picture 8">
            <a:extLst>
              <a:ext uri="{FF2B5EF4-FFF2-40B4-BE49-F238E27FC236}">
                <a16:creationId xmlns:a16="http://schemas.microsoft.com/office/drawing/2014/main" id="{A197B928-2BC5-4F3B-9508-6C9592E0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33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>
            <a:extLst>
              <a:ext uri="{FF2B5EF4-FFF2-40B4-BE49-F238E27FC236}">
                <a16:creationId xmlns:a16="http://schemas.microsoft.com/office/drawing/2014/main" id="{D5535E70-D2ED-41C0-A0EA-92A47ECA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188913"/>
            <a:ext cx="208696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FEA93108-F6BB-4CD1-93AB-A3EAC4715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>
                <a:solidFill>
                  <a:schemeClr val="bg1"/>
                </a:solidFill>
                <a:latin typeface="Swis721 Ex BT" panose="020B0605020202020204" pitchFamily="34" charset="0"/>
              </a:rPr>
              <a:t>Jakob </a:t>
            </a:r>
            <a:r>
              <a:rPr lang="de-DE" altLang="de-DE" sz="3600" dirty="0" err="1">
                <a:solidFill>
                  <a:schemeClr val="bg1"/>
                </a:solidFill>
                <a:latin typeface="Swis721 Ex BT" panose="020B0605020202020204" pitchFamily="34" charset="0"/>
              </a:rPr>
              <a:t>Bellinger</a:t>
            </a:r>
            <a:r>
              <a:rPr lang="de-DE" altLang="de-DE" sz="3600" dirty="0">
                <a:solidFill>
                  <a:schemeClr val="bg1"/>
                </a:solidFill>
                <a:latin typeface="Swis721 Ex BT" panose="020B0605020202020204" pitchFamily="34" charset="0"/>
              </a:rPr>
              <a:t> 2B</a:t>
            </a:r>
          </a:p>
        </p:txBody>
      </p:sp>
      <p:pic>
        <p:nvPicPr>
          <p:cNvPr id="32771" name="Grafik 4">
            <a:extLst>
              <a:ext uri="{FF2B5EF4-FFF2-40B4-BE49-F238E27FC236}">
                <a16:creationId xmlns:a16="http://schemas.microsoft.com/office/drawing/2014/main" id="{E195CBAD-D5AA-4C34-B71C-FE87FC13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1417638"/>
            <a:ext cx="70961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D639F683-0D6D-4B14-8D3C-43261C8FF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Mattea Salvenmoser 2B</a:t>
            </a:r>
          </a:p>
        </p:txBody>
      </p:sp>
      <p:pic>
        <p:nvPicPr>
          <p:cNvPr id="34819" name="Grafik 4">
            <a:extLst>
              <a:ext uri="{FF2B5EF4-FFF2-40B4-BE49-F238E27FC236}">
                <a16:creationId xmlns:a16="http://schemas.microsoft.com/office/drawing/2014/main" id="{084953F4-A5F3-413C-926B-DEB47D5F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9AC86EA7-DED2-47C6-8E4E-3AD39868F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Maja Schlechter 2B</a:t>
            </a:r>
          </a:p>
        </p:txBody>
      </p:sp>
      <p:pic>
        <p:nvPicPr>
          <p:cNvPr id="35843" name="Grafik 2">
            <a:extLst>
              <a:ext uri="{FF2B5EF4-FFF2-40B4-BE49-F238E27FC236}">
                <a16:creationId xmlns:a16="http://schemas.microsoft.com/office/drawing/2014/main" id="{BAD54901-FBE5-4D6E-BD0B-558733A1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73E3FC08-CCA4-4205-BC5F-F7316479E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Simona Achhorner 2C</a:t>
            </a:r>
          </a:p>
        </p:txBody>
      </p:sp>
      <p:pic>
        <p:nvPicPr>
          <p:cNvPr id="36867" name="Grafik 2">
            <a:extLst>
              <a:ext uri="{FF2B5EF4-FFF2-40B4-BE49-F238E27FC236}">
                <a16:creationId xmlns:a16="http://schemas.microsoft.com/office/drawing/2014/main" id="{7943F794-8131-43AF-A7F7-24F5D579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1214438"/>
            <a:ext cx="40259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817F4F6B-201E-46F1-B95C-A8EC1F0FC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Anna-Lena Bamberger 2C</a:t>
            </a:r>
          </a:p>
        </p:txBody>
      </p:sp>
      <p:pic>
        <p:nvPicPr>
          <p:cNvPr id="37891" name="Grafik 2">
            <a:extLst>
              <a:ext uri="{FF2B5EF4-FFF2-40B4-BE49-F238E27FC236}">
                <a16:creationId xmlns:a16="http://schemas.microsoft.com/office/drawing/2014/main" id="{9221ECC4-4F36-44BE-AA5A-E32DC7BA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1020763" y="1417638"/>
            <a:ext cx="71024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3C9DAB5F-6F59-4775-B883-99417B378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Lorena Dagn 2C</a:t>
            </a:r>
          </a:p>
        </p:txBody>
      </p:sp>
      <p:pic>
        <p:nvPicPr>
          <p:cNvPr id="38915" name="Grafik 2">
            <a:extLst>
              <a:ext uri="{FF2B5EF4-FFF2-40B4-BE49-F238E27FC236}">
                <a16:creationId xmlns:a16="http://schemas.microsoft.com/office/drawing/2014/main" id="{FDEF7E38-7607-49D0-9D56-22CAC0B0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9C784483-5602-4088-B53C-30C1A2F97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Anna Girrulat 2C</a:t>
            </a:r>
          </a:p>
        </p:txBody>
      </p:sp>
      <p:pic>
        <p:nvPicPr>
          <p:cNvPr id="39939" name="Grafik 2">
            <a:extLst>
              <a:ext uri="{FF2B5EF4-FFF2-40B4-BE49-F238E27FC236}">
                <a16:creationId xmlns:a16="http://schemas.microsoft.com/office/drawing/2014/main" id="{4E0A5AE0-C52A-4116-B718-4D54A410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475" y="1193800"/>
            <a:ext cx="40830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0E9FD88B-287A-47F7-A949-DB1525FD8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Lisa Leuhuber 2C</a:t>
            </a:r>
          </a:p>
        </p:txBody>
      </p:sp>
      <p:pic>
        <p:nvPicPr>
          <p:cNvPr id="40963" name="Grafik 2">
            <a:extLst>
              <a:ext uri="{FF2B5EF4-FFF2-40B4-BE49-F238E27FC236}">
                <a16:creationId xmlns:a16="http://schemas.microsoft.com/office/drawing/2014/main" id="{5EA05DA6-98E0-42D7-A66E-AC7B9A2C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95123CE1-96D4-4243-9B70-AFBE53D4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Kilian Wagner 2C</a:t>
            </a:r>
          </a:p>
        </p:txBody>
      </p:sp>
      <p:pic>
        <p:nvPicPr>
          <p:cNvPr id="41987" name="Grafik 3">
            <a:extLst>
              <a:ext uri="{FF2B5EF4-FFF2-40B4-BE49-F238E27FC236}">
                <a16:creationId xmlns:a16="http://schemas.microsoft.com/office/drawing/2014/main" id="{71A48813-9470-4780-99CB-D59A6C83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25" y="1123950"/>
            <a:ext cx="409575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F42E5F6A-EDE9-4A8E-962C-5B9D1B21E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>
                <a:solidFill>
                  <a:schemeClr val="bg1"/>
                </a:solidFill>
                <a:latin typeface="Swis721 Ex BT" panose="020B0605020202020204" pitchFamily="34" charset="0"/>
              </a:rPr>
              <a:t>Joshua </a:t>
            </a:r>
            <a:r>
              <a:rPr lang="de-DE" altLang="de-DE" sz="3600" dirty="0" err="1">
                <a:solidFill>
                  <a:schemeClr val="bg1"/>
                </a:solidFill>
                <a:latin typeface="Swis721 Ex BT" panose="020B0605020202020204" pitchFamily="34" charset="0"/>
              </a:rPr>
              <a:t>Weiss</a:t>
            </a:r>
            <a:r>
              <a:rPr lang="de-DE" altLang="de-DE" sz="3600" dirty="0">
                <a:solidFill>
                  <a:schemeClr val="bg1"/>
                </a:solidFill>
                <a:latin typeface="Swis721 Ex BT" panose="020B0605020202020204" pitchFamily="34" charset="0"/>
              </a:rPr>
              <a:t> 2A</a:t>
            </a:r>
          </a:p>
        </p:txBody>
      </p:sp>
      <p:pic>
        <p:nvPicPr>
          <p:cNvPr id="29699" name="Grafik 2">
            <a:extLst>
              <a:ext uri="{FF2B5EF4-FFF2-40B4-BE49-F238E27FC236}">
                <a16:creationId xmlns:a16="http://schemas.microsoft.com/office/drawing/2014/main" id="{A74FC10E-78FE-417B-A4CC-CFEB3513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417638"/>
            <a:ext cx="7292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87BCC919-A133-4AB0-ACDC-0E785925E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Martin Reinmayr 2A</a:t>
            </a:r>
          </a:p>
        </p:txBody>
      </p:sp>
      <p:pic>
        <p:nvPicPr>
          <p:cNvPr id="28675" name="Grafik 2">
            <a:extLst>
              <a:ext uri="{FF2B5EF4-FFF2-40B4-BE49-F238E27FC236}">
                <a16:creationId xmlns:a16="http://schemas.microsoft.com/office/drawing/2014/main" id="{F70E962A-4C11-4391-B8CB-55566A41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E76ECD11-29FD-4B34-897F-FA79AADC2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Maximilian Gratl 2A</a:t>
            </a:r>
          </a:p>
        </p:txBody>
      </p:sp>
      <p:pic>
        <p:nvPicPr>
          <p:cNvPr id="26627" name="Grafik 2">
            <a:extLst>
              <a:ext uri="{FF2B5EF4-FFF2-40B4-BE49-F238E27FC236}">
                <a16:creationId xmlns:a16="http://schemas.microsoft.com/office/drawing/2014/main" id="{70132E93-CC54-4356-80F4-95A26832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06B701A6-FF6F-4D22-BC0E-B6B507C48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93688"/>
            <a:ext cx="8229600" cy="1143000"/>
          </a:xfrm>
        </p:spPr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Julia Ranacher 2A</a:t>
            </a:r>
          </a:p>
        </p:txBody>
      </p:sp>
      <p:pic>
        <p:nvPicPr>
          <p:cNvPr id="27651" name="Grafik 2">
            <a:extLst>
              <a:ext uri="{FF2B5EF4-FFF2-40B4-BE49-F238E27FC236}">
                <a16:creationId xmlns:a16="http://schemas.microsoft.com/office/drawing/2014/main" id="{08222EFA-7485-46B2-AB3A-6962FB51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3" y="1217613"/>
            <a:ext cx="38639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2C99151-F3DC-4C37-8C20-5BC78CDC2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Anna Gmeiner 2A</a:t>
            </a:r>
          </a:p>
        </p:txBody>
      </p:sp>
      <p:pic>
        <p:nvPicPr>
          <p:cNvPr id="25603" name="Grafik 2">
            <a:extLst>
              <a:ext uri="{FF2B5EF4-FFF2-40B4-BE49-F238E27FC236}">
                <a16:creationId xmlns:a16="http://schemas.microsoft.com/office/drawing/2014/main" id="{73F3D2D5-0DD9-45E6-AA88-0222C039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56121E6F-605B-48E9-AEC9-A173F07EC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Laura Antunovic 2B</a:t>
            </a:r>
          </a:p>
        </p:txBody>
      </p:sp>
      <p:pic>
        <p:nvPicPr>
          <p:cNvPr id="31747" name="Grafik 2">
            <a:extLst>
              <a:ext uri="{FF2B5EF4-FFF2-40B4-BE49-F238E27FC236}">
                <a16:creationId xmlns:a16="http://schemas.microsoft.com/office/drawing/2014/main" id="{68B60E36-2AE8-412D-B740-09902A8B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55CED802-0B92-46B5-BD2A-7D7401B8E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Andreas Achhorner 2B</a:t>
            </a:r>
          </a:p>
        </p:txBody>
      </p:sp>
      <p:pic>
        <p:nvPicPr>
          <p:cNvPr id="30723" name="Grafik 2">
            <a:extLst>
              <a:ext uri="{FF2B5EF4-FFF2-40B4-BE49-F238E27FC236}">
                <a16:creationId xmlns:a16="http://schemas.microsoft.com/office/drawing/2014/main" id="{77C29706-08A3-4DD1-BD73-81B04542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417638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9378B9C1-D7B4-4D42-A658-145112FD8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>
                <a:solidFill>
                  <a:schemeClr val="bg1"/>
                </a:solidFill>
                <a:latin typeface="Swis721 Ex BT" panose="020B0605020202020204" pitchFamily="34" charset="0"/>
              </a:rPr>
              <a:t>Romy Mayr 2B</a:t>
            </a:r>
          </a:p>
        </p:txBody>
      </p:sp>
      <p:pic>
        <p:nvPicPr>
          <p:cNvPr id="33795" name="Grafik 2">
            <a:extLst>
              <a:ext uri="{FF2B5EF4-FFF2-40B4-BE49-F238E27FC236}">
                <a16:creationId xmlns:a16="http://schemas.microsoft.com/office/drawing/2014/main" id="{05377955-1596-4669-9DDA-55A289F1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513" y="1262063"/>
            <a:ext cx="399097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2765970a-c507-41fe-b3f3-8751bf160b2c" xsi:nil="true"/>
    <IsNotebookLocked xmlns="2765970a-c507-41fe-b3f3-8751bf160b2c" xsi:nil="true"/>
    <Teams_Channel_Section_Location xmlns="2765970a-c507-41fe-b3f3-8751bf160b2c" xsi:nil="true"/>
    <DefaultSectionNames xmlns="2765970a-c507-41fe-b3f3-8751bf160b2c" xsi:nil="true"/>
    <Self_Registration_Enabled xmlns="2765970a-c507-41fe-b3f3-8751bf160b2c" xsi:nil="true"/>
    <FolderType xmlns="2765970a-c507-41fe-b3f3-8751bf160b2c" xsi:nil="true"/>
    <CultureName xmlns="2765970a-c507-41fe-b3f3-8751bf160b2c" xsi:nil="true"/>
    <Student_Groups xmlns="2765970a-c507-41fe-b3f3-8751bf160b2c">
      <UserInfo>
        <DisplayName/>
        <AccountId xsi:nil="true"/>
        <AccountType/>
      </UserInfo>
    </Student_Groups>
    <TeamsChannelId xmlns="2765970a-c507-41fe-b3f3-8751bf160b2c" xsi:nil="true"/>
    <Invited_Teachers xmlns="2765970a-c507-41fe-b3f3-8751bf160b2c" xsi:nil="true"/>
    <Templates xmlns="2765970a-c507-41fe-b3f3-8751bf160b2c" xsi:nil="true"/>
    <NotebookType xmlns="2765970a-c507-41fe-b3f3-8751bf160b2c" xsi:nil="true"/>
    <Teachers xmlns="2765970a-c507-41fe-b3f3-8751bf160b2c">
      <UserInfo>
        <DisplayName/>
        <AccountId xsi:nil="true"/>
        <AccountType/>
      </UserInfo>
    </Teachers>
    <AppVersion xmlns="2765970a-c507-41fe-b3f3-8751bf160b2c" xsi:nil="true"/>
    <LMS_Mappings xmlns="2765970a-c507-41fe-b3f3-8751bf160b2c" xsi:nil="true"/>
    <Is_Collaboration_Space_Locked xmlns="2765970a-c507-41fe-b3f3-8751bf160b2c" xsi:nil="true"/>
    <Math_Settings xmlns="2765970a-c507-41fe-b3f3-8751bf160b2c" xsi:nil="true"/>
    <Has_Teacher_Only_SectionGroup xmlns="2765970a-c507-41fe-b3f3-8751bf160b2c" xsi:nil="true"/>
    <Owner xmlns="2765970a-c507-41fe-b3f3-8751bf160b2c">
      <UserInfo>
        <DisplayName/>
        <AccountId xsi:nil="true"/>
        <AccountType/>
      </UserInfo>
    </Owner>
    <Students xmlns="2765970a-c507-41fe-b3f3-8751bf160b2c">
      <UserInfo>
        <DisplayName/>
        <AccountId xsi:nil="true"/>
        <AccountType/>
      </UserInfo>
    </Students>
    <Distribution_Groups xmlns="2765970a-c507-41fe-b3f3-8751bf160b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EECEC539FE3042B4B6A1BCF5F9A968" ma:contentTypeVersion="35" ma:contentTypeDescription="Ein neues Dokument erstellen." ma:contentTypeScope="" ma:versionID="7e48fbdb071a6bb136142db92e72fcb2">
  <xsd:schema xmlns:xsd="http://www.w3.org/2001/XMLSchema" xmlns:xs="http://www.w3.org/2001/XMLSchema" xmlns:p="http://schemas.microsoft.com/office/2006/metadata/properties" xmlns:ns3="2765970a-c507-41fe-b3f3-8751bf160b2c" xmlns:ns4="b7223337-25ed-45c5-a8fe-adf49ea7ec53" targetNamespace="http://schemas.microsoft.com/office/2006/metadata/properties" ma:root="true" ma:fieldsID="122668d2ad4eba227291a52fb13412e4" ns3:_="" ns4:_="">
    <xsd:import namespace="2765970a-c507-41fe-b3f3-8751bf160b2c"/>
    <xsd:import namespace="b7223337-25ed-45c5-a8fe-adf49ea7ec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5970a-c507-41fe-b3f3-8751bf160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23337-25ed-45c5-a8fe-adf49ea7e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AF562-7978-4F4C-BF62-69BD049891C7}">
  <ds:schemaRefs>
    <ds:schemaRef ds:uri="2765970a-c507-41fe-b3f3-8751bf160b2c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7223337-25ed-45c5-a8fe-adf49ea7ec53"/>
  </ds:schemaRefs>
</ds:datastoreItem>
</file>

<file path=customXml/itemProps2.xml><?xml version="1.0" encoding="utf-8"?>
<ds:datastoreItem xmlns:ds="http://schemas.openxmlformats.org/officeDocument/2006/customXml" ds:itemID="{A6DF9540-25C6-4D0B-A962-2545CFA6D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9F97C-C507-4991-87F8-BC437923C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5970a-c507-41fe-b3f3-8751bf160b2c"/>
    <ds:schemaRef ds:uri="b7223337-25ed-45c5-a8fe-adf49ea7e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Bildschirmpräsentation (4:3)</PresentationFormat>
  <Paragraphs>29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Swis721 BT</vt:lpstr>
      <vt:lpstr>Swis721 Ex BT</vt:lpstr>
      <vt:lpstr>Standarddesign</vt:lpstr>
      <vt:lpstr>PowerPoint-Präsentation</vt:lpstr>
      <vt:lpstr>Joshua Weiss 2A</vt:lpstr>
      <vt:lpstr>Martin Reinmayr 2A</vt:lpstr>
      <vt:lpstr>Maximilian Gratl 2A</vt:lpstr>
      <vt:lpstr>Julia Ranacher 2A</vt:lpstr>
      <vt:lpstr>Anna Gmeiner 2A</vt:lpstr>
      <vt:lpstr>Laura Antunovic 2B</vt:lpstr>
      <vt:lpstr>Andreas Achhorner 2B</vt:lpstr>
      <vt:lpstr>Romy Mayr 2B</vt:lpstr>
      <vt:lpstr>Jakob Bellinger 2B</vt:lpstr>
      <vt:lpstr>Mattea Salvenmoser 2B</vt:lpstr>
      <vt:lpstr>Maja Schlechter 2B</vt:lpstr>
      <vt:lpstr>Simona Achhorner 2C</vt:lpstr>
      <vt:lpstr>Anna-Lena Bamberger 2C</vt:lpstr>
      <vt:lpstr>Lorena Dagn 2C</vt:lpstr>
      <vt:lpstr>Anna Girrulat 2C</vt:lpstr>
      <vt:lpstr>Lisa Leuhuber 2C</vt:lpstr>
      <vt:lpstr>Kilian Wagner 2C</vt:lpstr>
    </vt:vector>
  </TitlesOfParts>
  <Company>Raiffeisen Bankengruppe Tirol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t6264ao</dc:creator>
  <cp:lastModifiedBy>Berke-Noichl Sigrid</cp:lastModifiedBy>
  <cp:revision>84</cp:revision>
  <dcterms:created xsi:type="dcterms:W3CDTF">2009-06-17T07:21:36Z</dcterms:created>
  <dcterms:modified xsi:type="dcterms:W3CDTF">2021-06-17T18:51:52Z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0x01010024EECEC539FE3042B4B6A1BCF5F9A968</vt:lpwstr>
  </property>
</Properties>
</file>